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3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896" y="-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11/6/13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11/6/13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Compl</a:t>
            </a:r>
            <a:r>
              <a:rPr lang="fr-FR" dirty="0" smtClean="0"/>
              <a:t>éter les phrases avec le passé composé.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323208"/>
            <a:ext cx="8728585" cy="4572000"/>
          </a:xfrm>
        </p:spPr>
        <p:txBody>
          <a:bodyPr>
            <a:noAutofit/>
          </a:bodyPr>
          <a:lstStyle/>
          <a:p>
            <a:r>
              <a:rPr lang="fr-FR" sz="3200" dirty="0" smtClean="0"/>
              <a:t>Hier, ma m</a:t>
            </a:r>
            <a:r>
              <a:rPr lang="fr-FR" sz="3200" dirty="0" smtClean="0"/>
              <a:t>ère m’  a laissé  une petite note.</a:t>
            </a:r>
          </a:p>
          <a:p>
            <a:r>
              <a:rPr lang="fr-FR" sz="3200" dirty="0" smtClean="0"/>
              <a:t>Elle  a écrit  que j’  ai dû  ranger ma chambre.</a:t>
            </a:r>
          </a:p>
          <a:p>
            <a:r>
              <a:rPr lang="fr-FR" sz="3200" dirty="0" smtClean="0"/>
              <a:t>J’  ai été  très mécontent!</a:t>
            </a:r>
          </a:p>
          <a:p>
            <a:r>
              <a:rPr lang="fr-FR" sz="3200" dirty="0" smtClean="0"/>
              <a:t>Je  n’ai pas compris  pourquoi c’était nécessaire!</a:t>
            </a:r>
          </a:p>
          <a:p>
            <a:r>
              <a:rPr lang="fr-FR" sz="3200" dirty="0" smtClean="0"/>
              <a:t>Nous   avons rangé   la maison il y a trois jour.</a:t>
            </a:r>
          </a:p>
          <a:p>
            <a:r>
              <a:rPr lang="fr-FR" sz="3200" dirty="0" smtClean="0"/>
              <a:t>Evidemment, elle  a vu  ma chambre et elle n’était pas contente.</a:t>
            </a:r>
          </a:p>
          <a:p>
            <a:r>
              <a:rPr lang="fr-FR" sz="3200" dirty="0" smtClean="0"/>
              <a:t>Alors, j’  ai passé  tout l’après-midi à travailler.</a:t>
            </a:r>
          </a:p>
          <a:p>
            <a:endParaRPr lang="fr-FR" sz="3200" dirty="0"/>
          </a:p>
        </p:txBody>
      </p:sp>
      <p:sp>
        <p:nvSpPr>
          <p:cNvPr id="9" name="Rectangle 8"/>
          <p:cNvSpPr/>
          <p:nvPr/>
        </p:nvSpPr>
        <p:spPr>
          <a:xfrm>
            <a:off x="3888062" y="1323208"/>
            <a:ext cx="1567767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laisser</a:t>
            </a:r>
            <a:endParaRPr lang="fr-FR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1422291" y="1955589"/>
            <a:ext cx="1399689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écrire</a:t>
            </a:r>
            <a:endParaRPr lang="fr-FR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3888062" y="1955589"/>
            <a:ext cx="1191503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devoir</a:t>
            </a:r>
            <a:endParaRPr lang="fr-FR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1057329" y="2552211"/>
            <a:ext cx="1200257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être</a:t>
            </a:r>
            <a:endParaRPr lang="fr-FR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1104362" y="3110592"/>
            <a:ext cx="3206997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ne pas comprendre</a:t>
            </a:r>
            <a:endParaRPr lang="fr-FR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1794179" y="4177737"/>
            <a:ext cx="2407436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ranger</a:t>
            </a:r>
            <a:endParaRPr lang="fr-FR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3903740" y="4774359"/>
            <a:ext cx="972015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voir</a:t>
            </a:r>
            <a:endParaRPr lang="fr-FR" sz="2400" b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2122135" y="5870729"/>
            <a:ext cx="1624828" cy="55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passer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625</TotalTime>
  <Words>104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Compléter les phrases avec le passé composé.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48</cp:revision>
  <dcterms:created xsi:type="dcterms:W3CDTF">2013-10-03T23:30:28Z</dcterms:created>
  <dcterms:modified xsi:type="dcterms:W3CDTF">2013-11-06T15:09:41Z</dcterms:modified>
</cp:coreProperties>
</file>